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sldIdLst>
    <p:sldId id="256" r:id="rId5"/>
    <p:sldId id="257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8" r:id="rId15"/>
    <p:sldId id="270" r:id="rId16"/>
    <p:sldId id="271" r:id="rId17"/>
    <p:sldId id="272" r:id="rId18"/>
    <p:sldId id="273" r:id="rId19"/>
    <p:sldId id="275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433F"/>
    <a:srgbClr val="B33548"/>
    <a:srgbClr val="232F85"/>
    <a:srgbClr val="B2CCD9"/>
    <a:srgbClr val="FEAC4F"/>
    <a:srgbClr val="A95901"/>
    <a:srgbClr val="FBA536"/>
    <a:srgbClr val="A49E9E"/>
    <a:srgbClr val="5B2F01"/>
    <a:srgbClr val="6D5D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39" d="100"/>
          <a:sy n="39" d="100"/>
        </p:scale>
        <p:origin x="1738" y="2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gan Lytle" userId="c3419e9e-99aa-4486-a2f6-3adb0848558c" providerId="ADAL" clId="{D52B675F-C58B-497D-969B-0A59CF270BB1}"/>
    <pc:docChg chg="undo custSel mod addSld delSld modSld sldOrd modMainMaster">
      <pc:chgData name="Megan Lytle" userId="c3419e9e-99aa-4486-a2f6-3adb0848558c" providerId="ADAL" clId="{D52B675F-C58B-497D-969B-0A59CF270BB1}" dt="2020-02-14T14:14:22.701" v="4296" actId="1076"/>
      <pc:docMkLst>
        <pc:docMk/>
      </pc:docMkLst>
      <pc:sldChg chg="modSp setBg">
        <pc:chgData name="Megan Lytle" userId="c3419e9e-99aa-4486-a2f6-3adb0848558c" providerId="ADAL" clId="{D52B675F-C58B-497D-969B-0A59CF270BB1}" dt="2020-02-10T18:44:28.313" v="4258" actId="692"/>
        <pc:sldMkLst>
          <pc:docMk/>
          <pc:sldMk cId="179118071" sldId="256"/>
        </pc:sldMkLst>
      </pc:sldChg>
      <pc:sldChg chg="modSp">
        <pc:chgData name="Megan Lytle" userId="c3419e9e-99aa-4486-a2f6-3adb0848558c" providerId="ADAL" clId="{D52B675F-C58B-497D-969B-0A59CF270BB1}" dt="2020-02-10T17:35:08.197" v="4041" actId="1076"/>
        <pc:sldMkLst>
          <pc:docMk/>
          <pc:sldMk cId="2499708914" sldId="257"/>
        </pc:sldMkLst>
      </pc:sldChg>
      <pc:sldChg chg="addSp delSp modSp mod setBg delDesignElem">
        <pc:chgData name="Megan Lytle" userId="c3419e9e-99aa-4486-a2f6-3adb0848558c" providerId="ADAL" clId="{D52B675F-C58B-497D-969B-0A59CF270BB1}" dt="2020-02-10T18:52:25.077" v="4295" actId="27636"/>
        <pc:sldMkLst>
          <pc:docMk/>
          <pc:sldMk cId="2974067461" sldId="258"/>
        </pc:sldMkLst>
      </pc:sldChg>
      <pc:sldChg chg="delSp modSp setBg delDesignElem">
        <pc:chgData name="Megan Lytle" userId="c3419e9e-99aa-4486-a2f6-3adb0848558c" providerId="ADAL" clId="{D52B675F-C58B-497D-969B-0A59CF270BB1}" dt="2020-02-10T18:11:12.103" v="4223" actId="1076"/>
        <pc:sldMkLst>
          <pc:docMk/>
          <pc:sldMk cId="3321216065" sldId="259"/>
        </pc:sldMkLst>
      </pc:sldChg>
      <pc:sldChg chg="addSp delSp modSp">
        <pc:chgData name="Megan Lytle" userId="c3419e9e-99aa-4486-a2f6-3adb0848558c" providerId="ADAL" clId="{D52B675F-C58B-497D-969B-0A59CF270BB1}" dt="2020-02-10T17:01:49.890" v="4023"/>
        <pc:sldMkLst>
          <pc:docMk/>
          <pc:sldMk cId="2396474762" sldId="260"/>
        </pc:sldMkLst>
      </pc:sldChg>
      <pc:sldChg chg="addSp delSp modSp add mod setBg chgLayout">
        <pc:chgData name="Megan Lytle" userId="c3419e9e-99aa-4486-a2f6-3adb0848558c" providerId="ADAL" clId="{D52B675F-C58B-497D-969B-0A59CF270BB1}" dt="2020-02-10T17:42:42.196" v="4064" actId="1076"/>
        <pc:sldMkLst>
          <pc:docMk/>
          <pc:sldMk cId="3139905554" sldId="261"/>
        </pc:sldMkLst>
      </pc:sldChg>
      <pc:sldChg chg="addSp delSp modSp add mod setBg setClrOvrMap delDesignElem">
        <pc:chgData name="Megan Lytle" userId="c3419e9e-99aa-4486-a2f6-3adb0848558c" providerId="ADAL" clId="{D52B675F-C58B-497D-969B-0A59CF270BB1}" dt="2020-02-14T14:14:22.701" v="4296" actId="1076"/>
        <pc:sldMkLst>
          <pc:docMk/>
          <pc:sldMk cId="2267928420" sldId="262"/>
        </pc:sldMkLst>
      </pc:sldChg>
      <pc:sldChg chg="addSp delSp modSp add mod setBg delDesignElem">
        <pc:chgData name="Megan Lytle" userId="c3419e9e-99aa-4486-a2f6-3adb0848558c" providerId="ADAL" clId="{D52B675F-C58B-497D-969B-0A59CF270BB1}" dt="2020-02-10T17:44:36.216" v="4073" actId="1076"/>
        <pc:sldMkLst>
          <pc:docMk/>
          <pc:sldMk cId="1148639066" sldId="263"/>
        </pc:sldMkLst>
      </pc:sldChg>
      <pc:sldChg chg="addSp modSp add setBg">
        <pc:chgData name="Megan Lytle" userId="c3419e9e-99aa-4486-a2f6-3adb0848558c" providerId="ADAL" clId="{D52B675F-C58B-497D-969B-0A59CF270BB1}" dt="2020-02-10T17:45:11.914" v="4078" actId="1076"/>
        <pc:sldMkLst>
          <pc:docMk/>
          <pc:sldMk cId="945803470" sldId="264"/>
        </pc:sldMkLst>
      </pc:sldChg>
      <pc:sldChg chg="addSp delSp modSp add setBg">
        <pc:chgData name="Megan Lytle" userId="c3419e9e-99aa-4486-a2f6-3adb0848558c" providerId="ADAL" clId="{D52B675F-C58B-497D-969B-0A59CF270BB1}" dt="2020-02-10T17:48:50.906" v="4099" actId="1076"/>
        <pc:sldMkLst>
          <pc:docMk/>
          <pc:sldMk cId="1319987354" sldId="265"/>
        </pc:sldMkLst>
      </pc:sldChg>
      <pc:sldChg chg="addSp delSp modSp add mod setBg delDesignElem">
        <pc:chgData name="Megan Lytle" userId="c3419e9e-99aa-4486-a2f6-3adb0848558c" providerId="ADAL" clId="{D52B675F-C58B-497D-969B-0A59CF270BB1}" dt="2020-02-10T17:51:38.794" v="4112" actId="692"/>
        <pc:sldMkLst>
          <pc:docMk/>
          <pc:sldMk cId="1893234141" sldId="266"/>
        </pc:sldMkLst>
      </pc:sldChg>
      <pc:sldChg chg="add del mod setBg chgLayout">
        <pc:chgData name="Megan Lytle" userId="c3419e9e-99aa-4486-a2f6-3adb0848558c" providerId="ADAL" clId="{D52B675F-C58B-497D-969B-0A59CF270BB1}" dt="2020-02-05T00:58:17.675" v="1613" actId="2696"/>
        <pc:sldMkLst>
          <pc:docMk/>
          <pc:sldMk cId="1161800757" sldId="267"/>
        </pc:sldMkLst>
      </pc:sldChg>
      <pc:sldChg chg="addSp modSp add">
        <pc:chgData name="Megan Lytle" userId="c3419e9e-99aa-4486-a2f6-3adb0848558c" providerId="ADAL" clId="{D52B675F-C58B-497D-969B-0A59CF270BB1}" dt="2020-02-10T17:01:49.890" v="4023"/>
        <pc:sldMkLst>
          <pc:docMk/>
          <pc:sldMk cId="4115615395" sldId="267"/>
        </pc:sldMkLst>
      </pc:sldChg>
      <pc:sldChg chg="addSp delSp modSp add ord setBg">
        <pc:chgData name="Megan Lytle" userId="c3419e9e-99aa-4486-a2f6-3adb0848558c" providerId="ADAL" clId="{D52B675F-C58B-497D-969B-0A59CF270BB1}" dt="2020-02-10T18:01:25.660" v="4167"/>
        <pc:sldMkLst>
          <pc:docMk/>
          <pc:sldMk cId="205430055" sldId="268"/>
        </pc:sldMkLst>
      </pc:sldChg>
      <pc:sldChg chg="addSp modSp add del">
        <pc:chgData name="Megan Lytle" userId="c3419e9e-99aa-4486-a2f6-3adb0848558c" providerId="ADAL" clId="{D52B675F-C58B-497D-969B-0A59CF270BB1}" dt="2020-02-05T01:24:14.341" v="1731" actId="2696"/>
        <pc:sldMkLst>
          <pc:docMk/>
          <pc:sldMk cId="1006907922" sldId="268"/>
        </pc:sldMkLst>
      </pc:sldChg>
      <pc:sldChg chg="add del setBg">
        <pc:chgData name="Megan Lytle" userId="c3419e9e-99aa-4486-a2f6-3adb0848558c" providerId="ADAL" clId="{D52B675F-C58B-497D-969B-0A59CF270BB1}" dt="2020-02-05T01:20:33.943" v="1699" actId="2696"/>
        <pc:sldMkLst>
          <pc:docMk/>
          <pc:sldMk cId="3717237275" sldId="268"/>
        </pc:sldMkLst>
      </pc:sldChg>
      <pc:sldChg chg="addSp modSp add setBg">
        <pc:chgData name="Megan Lytle" userId="c3419e9e-99aa-4486-a2f6-3adb0848558c" providerId="ADAL" clId="{D52B675F-C58B-497D-969B-0A59CF270BB1}" dt="2020-02-10T17:55:20.232" v="4120"/>
        <pc:sldMkLst>
          <pc:docMk/>
          <pc:sldMk cId="2620649519" sldId="269"/>
        </pc:sldMkLst>
      </pc:sldChg>
      <pc:sldChg chg="addSp modSp add setBg">
        <pc:chgData name="Megan Lytle" userId="c3419e9e-99aa-4486-a2f6-3adb0848558c" providerId="ADAL" clId="{D52B675F-C58B-497D-969B-0A59CF270BB1}" dt="2020-02-10T18:02:32.537" v="4173" actId="1076"/>
        <pc:sldMkLst>
          <pc:docMk/>
          <pc:sldMk cId="11525785" sldId="270"/>
        </pc:sldMkLst>
      </pc:sldChg>
      <pc:sldChg chg="addSp modSp add setBg">
        <pc:chgData name="Megan Lytle" userId="c3419e9e-99aa-4486-a2f6-3adb0848558c" providerId="ADAL" clId="{D52B675F-C58B-497D-969B-0A59CF270BB1}" dt="2020-02-10T18:05:23.376" v="4181" actId="1076"/>
        <pc:sldMkLst>
          <pc:docMk/>
          <pc:sldMk cId="2596846690" sldId="271"/>
        </pc:sldMkLst>
      </pc:sldChg>
      <pc:sldChg chg="addSp modSp add setBg">
        <pc:chgData name="Megan Lytle" userId="c3419e9e-99aa-4486-a2f6-3adb0848558c" providerId="ADAL" clId="{D52B675F-C58B-497D-969B-0A59CF270BB1}" dt="2020-02-10T18:06:43.750" v="4190" actId="1076"/>
        <pc:sldMkLst>
          <pc:docMk/>
          <pc:sldMk cId="1115800011" sldId="272"/>
        </pc:sldMkLst>
      </pc:sldChg>
      <pc:sldChg chg="addSp delSp modSp add setBg">
        <pc:chgData name="Megan Lytle" userId="c3419e9e-99aa-4486-a2f6-3adb0848558c" providerId="ADAL" clId="{D52B675F-C58B-497D-969B-0A59CF270BB1}" dt="2020-02-10T18:07:24.521" v="4196" actId="1076"/>
        <pc:sldMkLst>
          <pc:docMk/>
          <pc:sldMk cId="3187393214" sldId="273"/>
        </pc:sldMkLst>
      </pc:sldChg>
      <pc:sldChg chg="add">
        <pc:chgData name="Megan Lytle" userId="c3419e9e-99aa-4486-a2f6-3adb0848558c" providerId="ADAL" clId="{D52B675F-C58B-497D-969B-0A59CF270BB1}" dt="2020-02-05T04:07:43.535" v="3661"/>
        <pc:sldMkLst>
          <pc:docMk/>
          <pc:sldMk cId="2371949588" sldId="274"/>
        </pc:sldMkLst>
      </pc:sldChg>
      <pc:sldMasterChg chg="modSp modSldLayout">
        <pc:chgData name="Megan Lytle" userId="c3419e9e-99aa-4486-a2f6-3adb0848558c" providerId="ADAL" clId="{D52B675F-C58B-497D-969B-0A59CF270BB1}" dt="2020-02-10T17:01:49.890" v="4023"/>
        <pc:sldMasterMkLst>
          <pc:docMk/>
          <pc:sldMasterMk cId="547675636" sldId="2147483648"/>
        </pc:sldMasterMkLst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2028642884" sldId="2147483649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3835639263" sldId="2147483651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2146835454" sldId="2147483652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673961046" sldId="2147483653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4082511235" sldId="2147483656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3976712114" sldId="2147483657"/>
          </pc:sldLayoutMkLst>
        </pc:sldLayoutChg>
        <pc:sldLayoutChg chg="modSp">
          <pc:chgData name="Megan Lytle" userId="c3419e9e-99aa-4486-a2f6-3adb0848558c" providerId="ADAL" clId="{D52B675F-C58B-497D-969B-0A59CF270BB1}" dt="2020-02-10T17:01:49.890" v="4023"/>
          <pc:sldLayoutMkLst>
            <pc:docMk/>
            <pc:sldMasterMk cId="547675636" sldId="2147483648"/>
            <pc:sldLayoutMk cId="3923196107" sldId="2147483659"/>
          </pc:sldLayoutMkLst>
        </pc:sldLayoutChg>
      </pc:sldMasterChg>
    </pc:docChg>
  </pc:docChgLst>
  <pc:docChgLst>
    <pc:chgData name="Megan Lytle" userId="d46eaa26088c13a8" providerId="LiveId" clId="{1ED10E0C-97CF-4357-8E99-B8C6B79187F2}"/>
    <pc:docChg chg="delSld">
      <pc:chgData name="Megan Lytle" userId="d46eaa26088c13a8" providerId="LiveId" clId="{1ED10E0C-97CF-4357-8E99-B8C6B79187F2}" dt="2025-09-02T03:51:23.135" v="4" actId="47"/>
      <pc:docMkLst>
        <pc:docMk/>
      </pc:docMkLst>
      <pc:sldChg chg="del">
        <pc:chgData name="Megan Lytle" userId="d46eaa26088c13a8" providerId="LiveId" clId="{1ED10E0C-97CF-4357-8E99-B8C6B79187F2}" dt="2025-09-02T03:51:14.492" v="0" actId="47"/>
        <pc:sldMkLst>
          <pc:docMk/>
          <pc:sldMk cId="3321216065" sldId="259"/>
        </pc:sldMkLst>
      </pc:sldChg>
      <pc:sldChg chg="del">
        <pc:chgData name="Megan Lytle" userId="d46eaa26088c13a8" providerId="LiveId" clId="{1ED10E0C-97CF-4357-8E99-B8C6B79187F2}" dt="2025-09-02T03:51:15.435" v="1" actId="47"/>
        <pc:sldMkLst>
          <pc:docMk/>
          <pc:sldMk cId="2396474762" sldId="260"/>
        </pc:sldMkLst>
      </pc:sldChg>
      <pc:sldChg chg="del">
        <pc:chgData name="Megan Lytle" userId="d46eaa26088c13a8" providerId="LiveId" clId="{1ED10E0C-97CF-4357-8E99-B8C6B79187F2}" dt="2025-09-02T03:51:16.366" v="2" actId="47"/>
        <pc:sldMkLst>
          <pc:docMk/>
          <pc:sldMk cId="4115615395" sldId="267"/>
        </pc:sldMkLst>
      </pc:sldChg>
      <pc:sldChg chg="del">
        <pc:chgData name="Megan Lytle" userId="d46eaa26088c13a8" providerId="LiveId" clId="{1ED10E0C-97CF-4357-8E99-B8C6B79187F2}" dt="2025-09-02T03:51:23.135" v="4" actId="47"/>
        <pc:sldMkLst>
          <pc:docMk/>
          <pc:sldMk cId="2371949588" sldId="274"/>
        </pc:sldMkLst>
      </pc:sldChg>
      <pc:sldChg chg="del">
        <pc:chgData name="Megan Lytle" userId="d46eaa26088c13a8" providerId="LiveId" clId="{1ED10E0C-97CF-4357-8E99-B8C6B79187F2}" dt="2025-09-02T03:51:17.137" v="3" actId="47"/>
        <pc:sldMkLst>
          <pc:docMk/>
          <pc:sldMk cId="4112568945" sldId="276"/>
        </pc:sldMkLst>
      </pc:sldChg>
    </pc:docChg>
  </pc:docChgLst>
  <pc:docChgLst>
    <pc:chgData name="Megan Lytle" userId="c3419e9e-99aa-4486-a2f6-3adb0848558c" providerId="ADAL" clId="{F536C042-5505-4BBC-829C-FDDCBB756EEF}"/>
    <pc:docChg chg="undo custSel mod addSld modSld">
      <pc:chgData name="Megan Lytle" userId="c3419e9e-99aa-4486-a2f6-3adb0848558c" providerId="ADAL" clId="{F536C042-5505-4BBC-829C-FDDCBB756EEF}" dt="2020-03-17T16:25:46.054" v="392"/>
      <pc:docMkLst>
        <pc:docMk/>
      </pc:docMkLst>
      <pc:sldChg chg="addSp delSp modSp mod setBg">
        <pc:chgData name="Megan Lytle" userId="c3419e9e-99aa-4486-a2f6-3adb0848558c" providerId="ADAL" clId="{F536C042-5505-4BBC-829C-FDDCBB756EEF}" dt="2020-03-17T15:16:22.395" v="29" actId="1076"/>
        <pc:sldMkLst>
          <pc:docMk/>
          <pc:sldMk cId="2371949588" sldId="274"/>
        </pc:sldMkLst>
      </pc:sldChg>
      <pc:sldChg chg="addSp delSp modSp add mod setBg">
        <pc:chgData name="Megan Lytle" userId="c3419e9e-99aa-4486-a2f6-3adb0848558c" providerId="ADAL" clId="{F536C042-5505-4BBC-829C-FDDCBB756EEF}" dt="2020-03-17T16:17:13.327" v="391" actId="1076"/>
        <pc:sldMkLst>
          <pc:docMk/>
          <pc:sldMk cId="1720080938" sldId="275"/>
        </pc:sldMkLst>
      </pc:sldChg>
      <pc:sldChg chg="add">
        <pc:chgData name="Megan Lytle" userId="c3419e9e-99aa-4486-a2f6-3adb0848558c" providerId="ADAL" clId="{F536C042-5505-4BBC-829C-FDDCBB756EEF}" dt="2020-03-17T16:25:46.054" v="392"/>
        <pc:sldMkLst>
          <pc:docMk/>
          <pc:sldMk cId="4112568945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AFB91-761C-4E3C-BD60-5D166EF0F083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1444E-A2F2-40DA-ACD4-C6F3F2EF0C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09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D1444E-A2F2-40DA-ACD4-C6F3F2EF0C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7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02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32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76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81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94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132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962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5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5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36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2CCD-44B6-49C2-92EF-A1AE7B92C27D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929D7-54F6-4991-AD0F-BC233513F5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30.png"/><Relationship Id="rId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://diy.stackexchange.com/questions/72493/potential-home-grounding-issue-illinoi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lleideen.com/wohnideen/11/portabler-whirlpool.html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hyperlink" Target="https://creativecommons.org/licenses/by-nd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A47B3D53-CA61-4C79-8A2C-0A9FAAD0D9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35154" y="4859751"/>
            <a:ext cx="3608846" cy="199824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B02559-2F0F-49F8-AC89-FCD32F1D9F2E}"/>
              </a:ext>
            </a:extLst>
          </p:cNvPr>
          <p:cNvSpPr/>
          <p:nvPr/>
        </p:nvSpPr>
        <p:spPr>
          <a:xfrm>
            <a:off x="3893905" y="1"/>
            <a:ext cx="5250095" cy="483209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  <a:scene3d>
              <a:camera prst="orthographicFront"/>
              <a:lightRig rig="sunrise" dir="t"/>
            </a:scene3d>
          </a:bodyPr>
          <a:lstStyle/>
          <a:p>
            <a:pPr algn="ctr"/>
            <a:r>
              <a:rPr lang="en-US" sz="4400" b="1" spc="50" dirty="0">
                <a:ln w="15875">
                  <a:solidFill>
                    <a:srgbClr val="4B433F"/>
                  </a:solidFill>
                </a:ln>
                <a:gradFill>
                  <a:gsLst>
                    <a:gs pos="79000">
                      <a:srgbClr val="FFE6C4"/>
                    </a:gs>
                    <a:gs pos="0">
                      <a:srgbClr val="E1A863"/>
                    </a:gs>
                    <a:gs pos="100000">
                      <a:srgbClr val="FFE6C4"/>
                    </a:gs>
                    <a:gs pos="40000">
                      <a:srgbClr val="E1A863"/>
                    </a:gs>
                  </a:gsLst>
                  <a:lin ang="5400000" scaled="1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rrington" panose="04040505050A02020702" pitchFamily="82" charset="0"/>
              </a:rPr>
              <a:t>Exclusively for North Springs Mamas</a:t>
            </a:r>
          </a:p>
          <a:p>
            <a:pPr algn="ctr"/>
            <a:endParaRPr lang="en-US" sz="4400" b="1" spc="50" dirty="0">
              <a:ln w="15875">
                <a:solidFill>
                  <a:srgbClr val="4B433F"/>
                </a:solidFill>
              </a:ln>
              <a:gradFill>
                <a:gsLst>
                  <a:gs pos="79000">
                    <a:srgbClr val="FFE6C4"/>
                  </a:gs>
                  <a:gs pos="0">
                    <a:srgbClr val="E1A863"/>
                  </a:gs>
                  <a:gs pos="100000">
                    <a:srgbClr val="FFE6C4"/>
                  </a:gs>
                  <a:gs pos="40000">
                    <a:srgbClr val="E1A863"/>
                  </a:gs>
                </a:gsLst>
                <a:lin ang="5400000" scaled="1"/>
              </a:gra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Harrington" panose="04040505050A02020702" pitchFamily="82" charset="0"/>
            </a:endParaRPr>
          </a:p>
          <a:p>
            <a:pPr algn="ctr"/>
            <a:r>
              <a:rPr lang="en-US" sz="4400" b="1" spc="50" dirty="0">
                <a:ln w="15875">
                  <a:solidFill>
                    <a:srgbClr val="4B433F"/>
                  </a:solidFill>
                </a:ln>
                <a:gradFill>
                  <a:gsLst>
                    <a:gs pos="79000">
                      <a:srgbClr val="FFE6C4"/>
                    </a:gs>
                    <a:gs pos="0">
                      <a:srgbClr val="E1A863"/>
                    </a:gs>
                    <a:gs pos="100000">
                      <a:srgbClr val="FFE6C4"/>
                    </a:gs>
                    <a:gs pos="40000">
                      <a:srgbClr val="E1A863"/>
                    </a:gs>
                  </a:gsLst>
                  <a:lin ang="5400000" scaled="1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rrington" panose="04040505050A02020702" pitchFamily="82" charset="0"/>
              </a:rPr>
              <a:t> </a:t>
            </a:r>
            <a:r>
              <a:rPr lang="en-US" sz="4400" b="1" spc="50" dirty="0">
                <a:ln w="15875">
                  <a:solidFill>
                    <a:srgbClr val="4B433F"/>
                  </a:solidFill>
                </a:ln>
                <a:gradFill>
                  <a:gsLst>
                    <a:gs pos="88000">
                      <a:srgbClr val="FFE6C4"/>
                    </a:gs>
                    <a:gs pos="0">
                      <a:srgbClr val="E1A863"/>
                    </a:gs>
                    <a:gs pos="100000">
                      <a:srgbClr val="FFE6C4"/>
                    </a:gs>
                    <a:gs pos="66000">
                      <a:srgbClr val="E1A863"/>
                    </a:gs>
                  </a:gsLst>
                  <a:lin ang="5400000" scaled="1"/>
                </a:gra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Harrington" panose="04040505050A02020702" pitchFamily="82" charset="0"/>
              </a:rPr>
              <a:t>Take an extra 5% off any service booked in February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3D4541-4846-4E69-A5BB-AE46DC728F46}"/>
              </a:ext>
            </a:extLst>
          </p:cNvPr>
          <p:cNvSpPr/>
          <p:nvPr/>
        </p:nvSpPr>
        <p:spPr>
          <a:xfrm>
            <a:off x="1" y="5657670"/>
            <a:ext cx="539393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7200" b="1" dirty="0">
                <a:ln w="15875">
                  <a:solidFill>
                    <a:schemeClr val="bg1">
                      <a:lumMod val="95000"/>
                    </a:schemeClr>
                  </a:solidFill>
                </a:ln>
                <a:solidFill>
                  <a:srgbClr val="E1A863"/>
                </a:solidFill>
                <a:latin typeface="Harrington" panose="04040505050A02020702" pitchFamily="82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79118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F13EAA-E9F8-4668-AD77-C7C4E8CDE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846439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1"/>
          <a:stretch/>
        </p:blipFill>
        <p:spPr>
          <a:xfrm>
            <a:off x="236527" y="4745970"/>
            <a:ext cx="3437793" cy="18903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78875C-A6A6-49B4-8575-3798CB6DF3AF}"/>
              </a:ext>
            </a:extLst>
          </p:cNvPr>
          <p:cNvSpPr/>
          <p:nvPr/>
        </p:nvSpPr>
        <p:spPr>
          <a:xfrm>
            <a:off x="5665881" y="165531"/>
            <a:ext cx="3478120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9525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>
                  <a:gsLst>
                    <a:gs pos="60000">
                      <a:srgbClr val="F4E1C7"/>
                    </a:gs>
                    <a:gs pos="32000">
                      <a:srgbClr val="E7AA46"/>
                    </a:gs>
                    <a:gs pos="77000">
                      <a:srgbClr val="E7AA46"/>
                    </a:gs>
                  </a:gsLst>
                  <a:lin ang="5400000" scaled="0"/>
                </a:gradFill>
                <a:effectLst>
                  <a:glow rad="203200">
                    <a:srgbClr val="846439"/>
                  </a:glow>
                </a:effectLst>
                <a:latin typeface="Plantagenet Cherokee" panose="02020602070100000000" pitchFamily="18" charset="0"/>
              </a:rPr>
              <a:t>Lighting the way for over 20 years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640F87-CDB2-4A3C-B967-251A1F7877F8}"/>
              </a:ext>
            </a:extLst>
          </p:cNvPr>
          <p:cNvSpPr/>
          <p:nvPr/>
        </p:nvSpPr>
        <p:spPr>
          <a:xfrm>
            <a:off x="3367199" y="5691158"/>
            <a:ext cx="5776801" cy="1107996"/>
          </a:xfrm>
          <a:prstGeom prst="rect">
            <a:avLst/>
          </a:prstGeom>
          <a:noFill/>
          <a:effectLst>
            <a:glow rad="127000">
              <a:srgbClr val="E7AA46"/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b="1" spc="50" dirty="0">
                <a:ln w="9525" cmpd="sng">
                  <a:solidFill>
                    <a:schemeClr val="bg1">
                      <a:lumMod val="65000"/>
                    </a:schemeClr>
                  </a:solidFill>
                  <a:prstDash val="solid"/>
                </a:ln>
                <a:gradFill>
                  <a:gsLst>
                    <a:gs pos="60000">
                      <a:srgbClr val="F4E1C7"/>
                    </a:gs>
                    <a:gs pos="32000">
                      <a:srgbClr val="E7AA46"/>
                    </a:gs>
                    <a:gs pos="77000">
                      <a:srgbClr val="E7AA46"/>
                    </a:gs>
                  </a:gsLst>
                  <a:lin ang="5400000" scaled="0"/>
                </a:gradFill>
                <a:effectLst>
                  <a:glow rad="457200">
                    <a:schemeClr val="accent3">
                      <a:satMod val="175000"/>
                      <a:alpha val="40000"/>
                    </a:schemeClr>
                  </a:glow>
                </a:effectLst>
                <a:latin typeface="Plantagenet Cherokee" panose="02020602070100000000" pitchFamily="18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2620649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 contrast="7000"/>
                    </a14:imgEffect>
                  </a14:imgLayer>
                </a14:imgProps>
              </a:ext>
            </a:extLst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ED303B-46FD-4875-94F9-51241635D757}"/>
              </a:ext>
            </a:extLst>
          </p:cNvPr>
          <p:cNvSpPr/>
          <p:nvPr/>
        </p:nvSpPr>
        <p:spPr>
          <a:xfrm>
            <a:off x="1" y="5103674"/>
            <a:ext cx="9144000" cy="1569660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spc="50" dirty="0">
                <a:ln w="31750">
                  <a:solidFill>
                    <a:srgbClr val="FFFFFF"/>
                  </a:solidFill>
                </a:ln>
                <a:gradFill>
                  <a:gsLst>
                    <a:gs pos="53000">
                      <a:srgbClr val="FFFFFF"/>
                    </a:gs>
                    <a:gs pos="32000">
                      <a:srgbClr val="E0A56C"/>
                    </a:gs>
                    <a:gs pos="77000">
                      <a:srgbClr val="E0A56C"/>
                    </a:gs>
                  </a:gsLst>
                  <a:lin ang="5400000" scaled="0"/>
                </a:gradFill>
                <a:effectLst>
                  <a:glow rad="317500">
                    <a:srgbClr val="E0A56C">
                      <a:alpha val="50000"/>
                    </a:srgb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ucida Calligraphy" panose="03010101010101010101" pitchFamily="66" charset="0"/>
              </a:rPr>
              <a:t>You light up my life.</a:t>
            </a:r>
          </a:p>
          <a:p>
            <a:pPr algn="ctr"/>
            <a:r>
              <a:rPr lang="en-US" sz="4800" b="1" spc="50" dirty="0">
                <a:ln w="31750">
                  <a:solidFill>
                    <a:srgbClr val="FFFFFF"/>
                  </a:solidFill>
                </a:ln>
                <a:gradFill>
                  <a:gsLst>
                    <a:gs pos="53000">
                      <a:srgbClr val="FFFFFF"/>
                    </a:gs>
                    <a:gs pos="32000">
                      <a:srgbClr val="E0A56C"/>
                    </a:gs>
                    <a:gs pos="77000">
                      <a:srgbClr val="E0A56C"/>
                    </a:gs>
                  </a:gsLst>
                  <a:lin ang="5400000" scaled="0"/>
                </a:gradFill>
                <a:effectLst>
                  <a:glow rad="317500">
                    <a:srgbClr val="E0A56C">
                      <a:alpha val="50000"/>
                    </a:srgbClr>
                  </a:glow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Lucida Calligraphy" panose="03010101010101010101" pitchFamily="66" charset="0"/>
              </a:rPr>
              <a:t>Happy Valentine’s 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B087A-F3E2-4D76-BE5F-DDFAB82BB8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E7AA46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17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77"/>
          <a:stretch/>
        </p:blipFill>
        <p:spPr>
          <a:xfrm>
            <a:off x="150211" y="143667"/>
            <a:ext cx="2590079" cy="14180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B843DF-ED8C-41FB-88BA-344DB82E9367}"/>
              </a:ext>
            </a:extLst>
          </p:cNvPr>
          <p:cNvSpPr/>
          <p:nvPr/>
        </p:nvSpPr>
        <p:spPr>
          <a:xfrm>
            <a:off x="5665164" y="0"/>
            <a:ext cx="3478836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22225" cmpd="sng">
                  <a:solidFill>
                    <a:srgbClr val="FFFFFF"/>
                  </a:solidFill>
                  <a:prstDash val="solid"/>
                </a:ln>
                <a:gradFill>
                  <a:gsLst>
                    <a:gs pos="53000">
                      <a:srgbClr val="FFFFFF"/>
                    </a:gs>
                    <a:gs pos="32000">
                      <a:srgbClr val="E0A56C"/>
                    </a:gs>
                    <a:gs pos="77000">
                      <a:srgbClr val="E0A56C"/>
                    </a:gs>
                  </a:gsLst>
                  <a:lin ang="5400000" scaled="0"/>
                </a:gradFill>
                <a:effectLst>
                  <a:glow rad="317500">
                    <a:srgbClr val="E0A56C">
                      <a:alpha val="47000"/>
                    </a:srgbClr>
                  </a:glow>
                </a:effectLst>
                <a:latin typeface="Lucida Calligraphy" panose="03010101010101010101" pitchFamily="66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205430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D58870-1ECA-4AF4-9768-7D28E1C98E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93457"/>
            <a:ext cx="4013200" cy="22645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9C0027A-687C-4908-AFB2-288409907285}"/>
              </a:ext>
            </a:extLst>
          </p:cNvPr>
          <p:cNvSpPr/>
          <p:nvPr/>
        </p:nvSpPr>
        <p:spPr>
          <a:xfrm>
            <a:off x="934948" y="2115688"/>
            <a:ext cx="7572054" cy="2308324"/>
          </a:xfrm>
          <a:prstGeom prst="rect">
            <a:avLst/>
          </a:prstGeom>
          <a:noFill/>
          <a:effectLst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0160">
                  <a:solidFill>
                    <a:srgbClr val="B2CDD8"/>
                  </a:solidFill>
                  <a:prstDash val="solid"/>
                </a:ln>
                <a:solidFill>
                  <a:srgbClr val="233081"/>
                </a:solidFill>
                <a:effectLst>
                  <a:outerShdw blurRad="190500" dist="76200" dir="2700000" algn="tl" rotWithShape="0">
                    <a:schemeClr val="bg1">
                      <a:alpha val="50000"/>
                    </a:schemeClr>
                  </a:outerShdw>
                </a:effectLst>
                <a:latin typeface="Curlz MT" panose="04040404050702020202" pitchFamily="82" charset="0"/>
              </a:rPr>
              <a:t>Keeping your lighting on track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DDFC00-E6CC-4F30-8A37-45E7D8547A55}"/>
              </a:ext>
            </a:extLst>
          </p:cNvPr>
          <p:cNvSpPr/>
          <p:nvPr/>
        </p:nvSpPr>
        <p:spPr>
          <a:xfrm>
            <a:off x="4170928" y="5657671"/>
            <a:ext cx="479330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13462">
                  <a:solidFill>
                    <a:srgbClr val="B2CDD8"/>
                  </a:solidFill>
                  <a:prstDash val="solid"/>
                </a:ln>
                <a:solidFill>
                  <a:srgbClr val="233081"/>
                </a:solidFill>
                <a:effectLst>
                  <a:outerShdw blurRad="431800" dist="114300" dir="2700000" algn="tl" rotWithShape="0">
                    <a:schemeClr val="bg1">
                      <a:alpha val="40000"/>
                    </a:schemeClr>
                  </a:outerShdw>
                </a:effectLst>
                <a:latin typeface="Curlz MT" panose="04040404050702020202" pitchFamily="82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1525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27FA47-B9CF-4737-9497-C3350A339D5F}"/>
              </a:ext>
            </a:extLst>
          </p:cNvPr>
          <p:cNvSpPr/>
          <p:nvPr/>
        </p:nvSpPr>
        <p:spPr>
          <a:xfrm>
            <a:off x="-120348" y="1214919"/>
            <a:ext cx="3241940" cy="286232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6600">
                  <a:solidFill>
                    <a:srgbClr val="8593C8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8593C8"/>
                  </a:outerShdw>
                </a:effectLst>
                <a:latin typeface="Rockwell Nova" panose="02060503020205020403" pitchFamily="18" charset="0"/>
              </a:rPr>
              <a:t>Giving the gift of light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340009-E4F8-4235-8E72-A06AF7301291}"/>
              </a:ext>
            </a:extLst>
          </p:cNvPr>
          <p:cNvSpPr/>
          <p:nvPr/>
        </p:nvSpPr>
        <p:spPr>
          <a:xfrm>
            <a:off x="4081397" y="5934670"/>
            <a:ext cx="50626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rgbClr val="8593C8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8593C8"/>
                  </a:outerShdw>
                </a:effectLst>
                <a:latin typeface="Rockwell Nova" panose="02060503020205020403" pitchFamily="18" charset="0"/>
              </a:rPr>
              <a:t>719-434-8361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8F3FC77-4A73-4CAC-82F7-A214CFB5A90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3918"/>
            <a:ext cx="3923770" cy="2214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4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56B134-524A-4660-BE94-58FACB139FAD}"/>
              </a:ext>
            </a:extLst>
          </p:cNvPr>
          <p:cNvSpPr/>
          <p:nvPr/>
        </p:nvSpPr>
        <p:spPr>
          <a:xfrm>
            <a:off x="4397339" y="3842372"/>
            <a:ext cx="4746661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b="1" dirty="0">
                <a:ln w="12700" cmpd="sng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gradFill>
                  <a:gsLst>
                    <a:gs pos="3000">
                      <a:schemeClr val="accent4">
                        <a:lumMod val="75000"/>
                      </a:schemeClr>
                    </a:gs>
                    <a:gs pos="80000">
                      <a:schemeClr val="accent4">
                        <a:lumMod val="20000"/>
                        <a:lumOff val="80000"/>
                      </a:schemeClr>
                    </a:gs>
                    <a:gs pos="34000">
                      <a:schemeClr val="accent4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latin typeface="Rockwell Nova" panose="02060503020205020403" pitchFamily="18" charset="0"/>
              </a:rPr>
              <a:t>We are canny about our lights!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4B95FC0-0D0D-4594-8C77-D0C69837032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7718"/>
            <a:ext cx="4271476" cy="241028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D27F49-A22E-4850-A13E-EDFA921EFBC4}"/>
              </a:ext>
            </a:extLst>
          </p:cNvPr>
          <p:cNvSpPr/>
          <p:nvPr/>
        </p:nvSpPr>
        <p:spPr>
          <a:xfrm>
            <a:off x="653903" y="309196"/>
            <a:ext cx="783619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latin typeface="Rockwell Nova" panose="02060503020205020403" pitchFamily="18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115800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2BD8B-7FFD-4DB0-A68F-5C78CAA084C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78056"/>
            <a:ext cx="9144001" cy="16799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AF361FC-D9CA-42DF-B905-F238A8439A80}"/>
              </a:ext>
            </a:extLst>
          </p:cNvPr>
          <p:cNvSpPr/>
          <p:nvPr/>
        </p:nvSpPr>
        <p:spPr>
          <a:xfrm>
            <a:off x="2580167" y="833849"/>
            <a:ext cx="6177516" cy="240065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6D5D58"/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000" b="1" dirty="0">
                <a:ln w="28575" cmpd="sng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gradFill>
                  <a:gsLst>
                    <a:gs pos="17000">
                      <a:srgbClr val="6D5D58"/>
                    </a:gs>
                    <a:gs pos="80000">
                      <a:srgbClr val="9D7E6E"/>
                    </a:gs>
                    <a:gs pos="53000">
                      <a:srgbClr val="FEFBEC"/>
                    </a:gs>
                  </a:gsLst>
                  <a:lin ang="5400000"/>
                </a:gradFill>
                <a:effectLst>
                  <a:innerShdw blurRad="317500" dist="50800">
                    <a:srgbClr val="FEFBEC"/>
                  </a:innerShdw>
                </a:effectLst>
                <a:latin typeface="Lucida Handwriting" panose="03010101010101010101" pitchFamily="66" charset="0"/>
              </a:rPr>
              <a:t>Are you itchin’ for a new kitchen?</a:t>
            </a:r>
          </a:p>
        </p:txBody>
      </p:sp>
    </p:spTree>
    <p:extLst>
      <p:ext uri="{BB962C8B-B14F-4D97-AF65-F5344CB8AC3E}">
        <p14:creationId xmlns:p14="http://schemas.microsoft.com/office/powerpoint/2010/main" val="318739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close up of a green field&#10;&#10;Description automatically generated">
            <a:extLst>
              <a:ext uri="{FF2B5EF4-FFF2-40B4-BE49-F238E27FC236}">
                <a16:creationId xmlns:a16="http://schemas.microsoft.com/office/drawing/2014/main" id="{1C744D00-B768-46B6-B923-725B48AF7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0" r="22207" b="1"/>
          <a:stretch/>
        </p:blipFill>
        <p:spPr>
          <a:xfrm>
            <a:off x="20" y="10"/>
            <a:ext cx="9143979" cy="6857990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15A59BC-530D-4881-A29E-CB9EE2D49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985" y="1073777"/>
            <a:ext cx="3745547" cy="4412648"/>
          </a:xfrm>
          <a:custGeom>
            <a:avLst/>
            <a:gdLst>
              <a:gd name="connsiteX0" fmla="*/ 1437823 w 4994062"/>
              <a:gd name="connsiteY0" fmla="*/ 0 h 4412648"/>
              <a:gd name="connsiteX1" fmla="*/ 3556238 w 4994062"/>
              <a:gd name="connsiteY1" fmla="*/ 0 h 4412648"/>
              <a:gd name="connsiteX2" fmla="*/ 3885668 w 4994062"/>
              <a:gd name="connsiteY2" fmla="*/ 191458 h 4412648"/>
              <a:gd name="connsiteX3" fmla="*/ 4942588 w 4994062"/>
              <a:gd name="connsiteY3" fmla="*/ 2019425 h 4412648"/>
              <a:gd name="connsiteX4" fmla="*/ 4942588 w 4994062"/>
              <a:gd name="connsiteY4" fmla="*/ 2393224 h 4412648"/>
              <a:gd name="connsiteX5" fmla="*/ 4550147 w 4994062"/>
              <a:gd name="connsiteY5" fmla="*/ 3071961 h 4412648"/>
              <a:gd name="connsiteX6" fmla="*/ 4549818 w 4994062"/>
              <a:gd name="connsiteY6" fmla="*/ 3072530 h 4412648"/>
              <a:gd name="connsiteX7" fmla="*/ 4539741 w 4994062"/>
              <a:gd name="connsiteY7" fmla="*/ 3072530 h 4412648"/>
              <a:gd name="connsiteX8" fmla="*/ 3588169 w 4994062"/>
              <a:gd name="connsiteY8" fmla="*/ 3072530 h 4412648"/>
              <a:gd name="connsiteX9" fmla="*/ 3432811 w 4994062"/>
              <a:gd name="connsiteY9" fmla="*/ 3158889 h 4412648"/>
              <a:gd name="connsiteX10" fmla="*/ 2889055 w 4994062"/>
              <a:gd name="connsiteY10" fmla="*/ 4089642 h 4412648"/>
              <a:gd name="connsiteX11" fmla="*/ 2889055 w 4994062"/>
              <a:gd name="connsiteY11" fmla="*/ 4268756 h 4412648"/>
              <a:gd name="connsiteX12" fmla="*/ 2957025 w 4994062"/>
              <a:gd name="connsiteY12" fmla="*/ 4385100 h 4412648"/>
              <a:gd name="connsiteX13" fmla="*/ 2973119 w 4994062"/>
              <a:gd name="connsiteY13" fmla="*/ 4412648 h 4412648"/>
              <a:gd name="connsiteX14" fmla="*/ 2913734 w 4994062"/>
              <a:gd name="connsiteY14" fmla="*/ 4412648 h 4412648"/>
              <a:gd name="connsiteX15" fmla="*/ 1437823 w 4994062"/>
              <a:gd name="connsiteY15" fmla="*/ 4412648 h 4412648"/>
              <a:gd name="connsiteX16" fmla="*/ 1112968 w 4994062"/>
              <a:gd name="connsiteY16" fmla="*/ 4221190 h 4412648"/>
              <a:gd name="connsiteX17" fmla="*/ 51474 w 4994062"/>
              <a:gd name="connsiteY17" fmla="*/ 2393224 h 4412648"/>
              <a:gd name="connsiteX18" fmla="*/ 51474 w 4994062"/>
              <a:gd name="connsiteY18" fmla="*/ 2019425 h 4412648"/>
              <a:gd name="connsiteX19" fmla="*/ 1112968 w 4994062"/>
              <a:gd name="connsiteY19" fmla="*/ 191458 h 4412648"/>
              <a:gd name="connsiteX20" fmla="*/ 1437823 w 4994062"/>
              <a:gd name="connsiteY20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994062" h="4412648"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7DFB7D-0CA1-4205-9CE6-5414C649CC92}"/>
              </a:ext>
            </a:extLst>
          </p:cNvPr>
          <p:cNvSpPr/>
          <p:nvPr/>
        </p:nvSpPr>
        <p:spPr>
          <a:xfrm>
            <a:off x="1142495" y="2369017"/>
            <a:ext cx="2785581" cy="1877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cap="none" spc="0" dirty="0">
                <a:ln w="12700">
                  <a:solidFill>
                    <a:schemeClr val="accent6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640000" algn="bl" rotWithShape="0">
                    <a:schemeClr val="accent6">
                      <a:lumMod val="50000"/>
                    </a:schemeClr>
                  </a:outerShdw>
                </a:effectLst>
                <a:latin typeface="Algerian" panose="04020705040A02060702" pitchFamily="82" charset="0"/>
                <a:ea typeface="+mj-ea"/>
                <a:cs typeface="+mj-cs"/>
              </a:rPr>
              <a:t>Happy St Patrick’s Day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5E816B0-A826-4F6C-B444-91E42AB2A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1719" y="1127731"/>
            <a:ext cx="1607596" cy="1877400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67300A-DEFC-482B-A88B-2759E42AF3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16" b="99531" l="2344" r="90000">
                        <a14:foregroundMark x1="4271" y1="84766" x2="4271" y2="84766"/>
                        <a14:foregroundMark x1="3490" y1="61875" x2="3490" y2="61875"/>
                        <a14:foregroundMark x1="2448" y1="92188" x2="2448" y2="92188"/>
                        <a14:foregroundMark x1="2344" y1="97734" x2="2344" y2="97734"/>
                        <a14:foregroundMark x1="52708" y1="99609" x2="52708" y2="99609"/>
                        <a14:foregroundMark x1="62708" y1="74297" x2="62708" y2="74297"/>
                        <a14:foregroundMark x1="58073" y1="3516" x2="58073" y2="3516"/>
                        <a14:foregroundMark x1="58073" y1="3516" x2="58073" y2="3516"/>
                        <a14:foregroundMark x1="58073" y1="3516" x2="58073" y2="3516"/>
                        <a14:foregroundMark x1="58438" y1="20234" x2="58438" y2="20234"/>
                        <a14:foregroundMark x1="57969" y1="33516" x2="58854" y2="16328"/>
                        <a14:foregroundMark x1="58646" y1="15469" x2="58646" y2="15469"/>
                        <a14:foregroundMark x1="58646" y1="15625" x2="58542" y2="12656"/>
                        <a14:foregroundMark x1="56875" y1="22578" x2="58177" y2="12266"/>
                        <a14:foregroundMark x1="59219" y1="23047" x2="59427" y2="14297"/>
                        <a14:foregroundMark x1="57396" y1="21563" x2="57188" y2="13438"/>
                        <a14:foregroundMark x1="57188" y1="13438" x2="57188" y2="13438"/>
                        <a14:foregroundMark x1="58438" y1="22031" x2="59010" y2="13125"/>
                        <a14:foregroundMark x1="44063" y1="89844" x2="44063" y2="89844"/>
                        <a14:foregroundMark x1="39427" y1="86484" x2="39427" y2="86484"/>
                        <a14:foregroundMark x1="47969" y1="95859" x2="47969" y2="95859"/>
                        <a14:foregroundMark x1="41458" y1="84609" x2="41458" y2="84609"/>
                        <a14:foregroundMark x1="41250" y1="83438" x2="41250" y2="83438"/>
                        <a14:backgroundMark x1="27187" y1="36719" x2="27187" y2="36719"/>
                        <a14:backgroundMark x1="44479" y1="27266" x2="44479" y2="27266"/>
                        <a14:backgroundMark x1="44479" y1="27266" x2="44479" y2="27266"/>
                        <a14:backgroundMark x1="44479" y1="27266" x2="44479" y2="27266"/>
                        <a14:backgroundMark x1="70781" y1="92813" x2="70781" y2="92813"/>
                        <a14:backgroundMark x1="70781" y1="92813" x2="70781" y2="92813"/>
                        <a14:backgroundMark x1="71927" y1="87109" x2="71927" y2="87109"/>
                        <a14:backgroundMark x1="71927" y1="87109" x2="71927" y2="87109"/>
                        <a14:backgroundMark x1="71927" y1="87109" x2="71927" y2="87109"/>
                        <a14:backgroundMark x1="71927" y1="86641" x2="78542" y2="88203"/>
                        <a14:backgroundMark x1="78542" y1="88203" x2="71719" y2="82734"/>
                        <a14:backgroundMark x1="71719" y1="82734" x2="69010" y2="82891"/>
                        <a14:backgroundMark x1="20990" y1="95859" x2="26146" y2="94531"/>
                        <a14:backgroundMark x1="26146" y1="94531" x2="28542" y2="91016"/>
                        <a14:backgroundMark x1="28438" y1="29141" x2="28438" y2="29141"/>
                        <a14:backgroundMark x1="47292" y1="89844" x2="47292" y2="89844"/>
                        <a14:backgroundMark x1="47292" y1="89844" x2="47292" y2="89844"/>
                        <a14:backgroundMark x1="28854" y1="22578" x2="28854" y2="22578"/>
                        <a14:backgroundMark x1="28854" y1="22578" x2="28854" y2="22578"/>
                        <a14:backgroundMark x1="28854" y1="22578" x2="28854" y2="22578"/>
                        <a14:backgroundMark x1="28854" y1="22578" x2="28854" y2="22578"/>
                        <a14:backgroundMark x1="19115" y1="19531" x2="29323" y2="24453"/>
                        <a14:backgroundMark x1="59739" y1="20234" x2="68750" y2="18984"/>
                        <a14:backgroundMark x1="59825" y1="20222" x2="59739" y2="20234"/>
                        <a14:backgroundMark x1="58962" y1="20342" x2="58921" y2="20348"/>
                        <a14:backgroundMark x1="57728" y1="20513" x2="58328" y2="20430"/>
                        <a14:backgroundMark x1="57316" y1="20570" x2="57186" y2="20588"/>
                        <a14:backgroundMark x1="29323" y1="24453" x2="56934" y2="20623"/>
                        <a14:backgroundMark x1="68750" y1="18984" x2="84948" y2="4844"/>
                        <a14:backgroundMark x1="84948" y1="4844" x2="78021" y2="4453"/>
                        <a14:backgroundMark x1="56881" y1="15502" x2="35573" y2="26641"/>
                        <a14:backgroundMark x1="57630" y1="15111" x2="57555" y2="15150"/>
                        <a14:backgroundMark x1="58444" y1="14686" x2="58032" y2="14901"/>
                        <a14:backgroundMark x1="59457" y1="14156" x2="58926" y2="14434"/>
                        <a14:backgroundMark x1="78021" y1="4453" x2="59796" y2="13979"/>
                        <a14:backgroundMark x1="35573" y1="26641" x2="18542" y2="47891"/>
                        <a14:backgroundMark x1="18542" y1="47891" x2="13646" y2="42266"/>
                        <a14:backgroundMark x1="13646" y1="42266" x2="21302" y2="12422"/>
                        <a14:backgroundMark x1="21302" y1="12422" x2="10260" y2="45234"/>
                        <a14:backgroundMark x1="10260" y1="45234" x2="27396" y2="1484"/>
                        <a14:backgroundMark x1="27396" y1="1484" x2="27396" y2="1484"/>
                        <a14:backgroundMark x1="24479" y1="94531" x2="35208" y2="96406"/>
                        <a14:backgroundMark x1="35208" y1="96406" x2="32917" y2="86484"/>
                        <a14:backgroundMark x1="19219" y1="91328" x2="36979" y2="80859"/>
                        <a14:backgroundMark x1="38073" y1="92344" x2="40000" y2="98750"/>
                        <a14:backgroundMark x1="60469" y1="97031" x2="63698" y2="90625"/>
                        <a14:backgroundMark x1="63698" y1="90625" x2="74427" y2="82266"/>
                        <a14:backgroundMark x1="74427" y1="82266" x2="79792" y2="82266"/>
                        <a14:backgroundMark x1="79792" y1="82266" x2="86406" y2="86484"/>
                        <a14:backgroundMark x1="83802" y1="88828" x2="77396" y2="94688"/>
                        <a14:backgroundMark x1="56719" y1="89844" x2="70313" y2="86797"/>
                        <a14:backgroundMark x1="41927" y1="93828" x2="17344" y2="94297"/>
                        <a14:backgroundMark x1="17344" y1="94297" x2="16198" y2="94844"/>
                        <a14:backgroundMark x1="11563" y1="98906" x2="18177" y2="97422"/>
                        <a14:backgroundMark x1="48073" y1="86953" x2="48073" y2="86953"/>
                        <a14:backgroundMark x1="48073" y1="86953" x2="48073" y2="86953"/>
                        <a14:backgroundMark x1="48073" y1="86953" x2="48073" y2="86953"/>
                        <a14:backgroundMark x1="48073" y1="86953" x2="48073" y2="86953"/>
                        <a14:backgroundMark x1="47396" y1="87969" x2="45417" y2="99922"/>
                        <a14:backgroundMark x1="42813" y1="81719" x2="42917" y2="85078"/>
                      </a14:backgroundRemoval>
                    </a14:imgEffect>
                  </a14:imgLayer>
                </a14:imgProps>
              </a:ext>
            </a:extLst>
          </a:blip>
          <a:srcRect l="25445" r="17394" b="-6"/>
          <a:stretch/>
        </p:blipFill>
        <p:spPr>
          <a:xfrm>
            <a:off x="3964433" y="1212647"/>
            <a:ext cx="146216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  <a:ln w="79375">
            <a:noFill/>
          </a:ln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25390" y="4146804"/>
            <a:ext cx="1895255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7860F2-31E6-4DE0-AD7C-967E7F0FD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3021" l="2500" r="99896">
                        <a14:foregroundMark x1="12917" y1="77292" x2="12917" y2="77292"/>
                        <a14:foregroundMark x1="2604" y1="81806" x2="15417" y2="80764"/>
                        <a14:foregroundMark x1="15417" y1="80764" x2="49792" y2="72813"/>
                        <a14:foregroundMark x1="32448" y1="65035" x2="54271" y2="66215"/>
                        <a14:foregroundMark x1="79010" y1="49896" x2="89479" y2="51181"/>
                        <a14:foregroundMark x1="89479" y1="51181" x2="99896" y2="45694"/>
                        <a14:foregroundMark x1="25260" y1="83889" x2="34219" y2="88854"/>
                        <a14:foregroundMark x1="34219" y1="88854" x2="44792" y2="91840"/>
                        <a14:foregroundMark x1="44792" y1="91840" x2="49531" y2="91528"/>
                        <a14:foregroundMark x1="51823" y1="93021" x2="56042" y2="85243"/>
                        <a14:foregroundMark x1="36042" y1="92431" x2="31823" y2="88542"/>
                        <a14:foregroundMark x1="79688" y1="53333" x2="79688" y2="53333"/>
                      </a14:backgroundRemoval>
                    </a14:imgEffect>
                  </a14:imgLayer>
                </a14:imgProps>
              </a:ext>
            </a:extLst>
          </a:blip>
          <a:srcRect t="17513" r="-3" b="4532"/>
          <a:stretch/>
        </p:blipFill>
        <p:spPr>
          <a:xfrm>
            <a:off x="2711115" y="4246417"/>
            <a:ext cx="1723806" cy="2013116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sp>
        <p:nvSpPr>
          <p:cNvPr id="21" name="Hexagon 20">
            <a:extLst>
              <a:ext uri="{FF2B5EF4-FFF2-40B4-BE49-F238E27FC236}">
                <a16:creationId xmlns:a16="http://schemas.microsoft.com/office/drawing/2014/main" id="{A90B960B-9F69-4A5B-A901-E6B41CBC1BE4}"/>
              </a:ext>
            </a:extLst>
          </p:cNvPr>
          <p:cNvSpPr/>
          <p:nvPr/>
        </p:nvSpPr>
        <p:spPr>
          <a:xfrm>
            <a:off x="4093561" y="2900907"/>
            <a:ext cx="2438647" cy="2321961"/>
          </a:xfrm>
          <a:prstGeom prst="hexago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3AC752-EED7-4819-98C2-1A695A421263}"/>
              </a:ext>
            </a:extLst>
          </p:cNvPr>
          <p:cNvSpPr txBox="1"/>
          <p:nvPr/>
        </p:nvSpPr>
        <p:spPr>
          <a:xfrm>
            <a:off x="4114799" y="3455373"/>
            <a:ext cx="24386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Celebrate Responsibly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AA89ABF-0B37-4DF8-99AB-112B29F1CC6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7367" y="4837464"/>
            <a:ext cx="3240216" cy="18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08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74719-7394-4791-9A83-35C24EA53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0837" y="3273514"/>
            <a:ext cx="3593805" cy="19571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D6382A5-9C01-4F71-94BE-3D6A32E14F05}"/>
              </a:ext>
            </a:extLst>
          </p:cNvPr>
          <p:cNvSpPr/>
          <p:nvPr/>
        </p:nvSpPr>
        <p:spPr>
          <a:xfrm>
            <a:off x="-87221" y="3273514"/>
            <a:ext cx="3593805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66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63500" dir="2700000" sx="101000" sy="101000" algn="tl" rotWithShape="0">
                    <a:schemeClr val="bg1">
                      <a:lumMod val="50000"/>
                    </a:schemeClr>
                  </a:outerShdw>
                </a:effectLst>
              </a:rPr>
              <a:t>When you think LIGHT,</a:t>
            </a:r>
          </a:p>
          <a:p>
            <a:pPr algn="ctr"/>
            <a:r>
              <a:rPr lang="en-US" sz="5400" b="1" dirty="0">
                <a:ln w="6600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63500" dir="2700000" sx="101000" sy="101000" algn="tl" rotWithShape="0">
                    <a:schemeClr val="bg1">
                      <a:lumMod val="50000"/>
                    </a:schemeClr>
                  </a:outerShdw>
                </a:effectLst>
              </a:rPr>
              <a:t>Think Lytle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5F32CC-7769-45AE-B0AC-0C340BBD74EE}"/>
              </a:ext>
            </a:extLst>
          </p:cNvPr>
          <p:cNvSpPr/>
          <p:nvPr/>
        </p:nvSpPr>
        <p:spPr>
          <a:xfrm>
            <a:off x="4866207" y="5804973"/>
            <a:ext cx="41184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63500" dir="2700000" algn="tl" rotWithShape="0">
                    <a:schemeClr val="bg1">
                      <a:lumMod val="75000"/>
                    </a:schemeClr>
                  </a:outerShdw>
                </a:effectLst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249970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421B4C-AA27-4F32-AA73-DA587F272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76110"/>
            <a:ext cx="5077483" cy="5905761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09CFA8-1B30-498E-A88B-5D04E0DA5593}"/>
              </a:ext>
            </a:extLst>
          </p:cNvPr>
          <p:cNvSpPr/>
          <p:nvPr/>
        </p:nvSpPr>
        <p:spPr>
          <a:xfrm>
            <a:off x="267546" y="693729"/>
            <a:ext cx="3667455" cy="26100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700" b="1" kern="1200" dirty="0">
                <a:ln w="12700" cmpd="sng">
                  <a:solidFill>
                    <a:schemeClr val="accent1">
                      <a:lumMod val="75000"/>
                    </a:schemeClr>
                  </a:solidFill>
                  <a:prstDash val="solid"/>
                </a:ln>
                <a:solidFill>
                  <a:srgbClr val="FFFFFF"/>
                </a:solidFill>
                <a:latin typeface="Berlin Sans FB Demi" panose="020E0802020502020306" pitchFamily="34" charset="0"/>
                <a:ea typeface="+mj-ea"/>
                <a:cs typeface="Aharoni" panose="020B0604020202020204" pitchFamily="2" charset="-79"/>
              </a:rPr>
              <a:t>Lighting the way for over 20 years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48EB8A3-A129-4472-813C-B0A1F5250A5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5798"/>
            <a:ext cx="3435583" cy="22760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3FE247-CEE3-447A-977A-984C6FE876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54167" y="5307821"/>
            <a:ext cx="3344072" cy="139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6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n old building&#10;&#10;Description automatically generated">
            <a:extLst>
              <a:ext uri="{FF2B5EF4-FFF2-40B4-BE49-F238E27FC236}">
                <a16:creationId xmlns:a16="http://schemas.microsoft.com/office/drawing/2014/main" id="{6A33D43A-9E88-4B1E-BDBE-EB1AA53E7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0" y="0"/>
            <a:ext cx="12191999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C34B9A-C7F4-4BE5-A047-0962A18DCEA4}"/>
              </a:ext>
            </a:extLst>
          </p:cNvPr>
          <p:cNvSpPr txBox="1"/>
          <p:nvPr/>
        </p:nvSpPr>
        <p:spPr>
          <a:xfrm>
            <a:off x="-877187" y="275619"/>
            <a:ext cx="1089837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SemiConden" panose="020B0502040204020203" pitchFamily="34" charset="0"/>
              </a:rPr>
              <a:t>Is your electrical service outdated and overworked?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SemiConden" panose="020B0502040204020203" pitchFamily="34" charset="0"/>
              </a:rPr>
              <a:t>We will 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SemiConden" panose="020B0502040204020203" pitchFamily="34" charset="0"/>
              </a:rPr>
              <a:t>re-”amp” </a:t>
            </a:r>
          </a:p>
          <a:p>
            <a:pPr algn="ctr"/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Bold SemiConden" panose="020B0502040204020203" pitchFamily="34" charset="0"/>
              </a:rPr>
              <a:t>your system</a:t>
            </a:r>
          </a:p>
        </p:txBody>
      </p:sp>
      <p:pic>
        <p:nvPicPr>
          <p:cNvPr id="12" name="Picture 11" descr="A picture containing food, device&#10;&#10;Description automatically generated">
            <a:extLst>
              <a:ext uri="{FF2B5EF4-FFF2-40B4-BE49-F238E27FC236}">
                <a16:creationId xmlns:a16="http://schemas.microsoft.com/office/drawing/2014/main" id="{8D1AEBBA-E731-43E4-99FA-031FFF07310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908" y="5213226"/>
            <a:ext cx="3411278" cy="14235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5AD829-2B1B-4F3E-B1BC-D573283563BA}"/>
              </a:ext>
            </a:extLst>
          </p:cNvPr>
          <p:cNvSpPr/>
          <p:nvPr/>
        </p:nvSpPr>
        <p:spPr>
          <a:xfrm rot="300000">
            <a:off x="2338291" y="4712349"/>
            <a:ext cx="3442445" cy="817913"/>
          </a:xfrm>
          <a:prstGeom prst="rect">
            <a:avLst/>
          </a:prstGeom>
          <a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</a:blip>
            <a:tile tx="0" ty="0" sx="100000" sy="100000" flip="none" algn="tl"/>
          </a:blipFill>
          <a:ln>
            <a:solidFill>
              <a:srgbClr val="A49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F8E1AD95-4B12-4A95-AA6D-4954BD6A65DB}"/>
              </a:ext>
            </a:extLst>
          </p:cNvPr>
          <p:cNvPicPr>
            <a:picLocks/>
          </p:cNvPicPr>
          <p:nvPr/>
        </p:nvPicPr>
        <p:blipFill>
          <a:blip r:embed="rId5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00">
            <a:off x="2354062" y="4441833"/>
            <a:ext cx="3779257" cy="119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05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light&#10;&#10;Description automatically generated">
            <a:extLst>
              <a:ext uri="{FF2B5EF4-FFF2-40B4-BE49-F238E27FC236}">
                <a16:creationId xmlns:a16="http://schemas.microsoft.com/office/drawing/2014/main" id="{D33B55DC-2685-4C42-8777-B07E8AE4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4214" y="-479"/>
            <a:ext cx="7373112" cy="4252439"/>
          </a:xfrm>
          <a:prstGeom prst="rect">
            <a:avLst/>
          </a:prstGeom>
        </p:spPr>
      </p:pic>
      <p:pic>
        <p:nvPicPr>
          <p:cNvPr id="10" name="Picture 9" descr="A hand holding an object in his hand&#10;&#10;Description automatically generated">
            <a:extLst>
              <a:ext uri="{FF2B5EF4-FFF2-40B4-BE49-F238E27FC236}">
                <a16:creationId xmlns:a16="http://schemas.microsoft.com/office/drawing/2014/main" id="{474A0B3A-A365-4E6E-B50A-E2C0493137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31"/>
          <a:stretch/>
        </p:blipFill>
        <p:spPr>
          <a:xfrm rot="5400000">
            <a:off x="5926041" y="3640042"/>
            <a:ext cx="2606039" cy="382987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0F1F72-5D9C-4664-8C70-4FCB69F8DA7A}"/>
              </a:ext>
            </a:extLst>
          </p:cNvPr>
          <p:cNvSpPr txBox="1"/>
          <p:nvPr/>
        </p:nvSpPr>
        <p:spPr>
          <a:xfrm>
            <a:off x="0" y="54851"/>
            <a:ext cx="4948428" cy="4197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  <a:scene3d>
              <a:camera prst="orthographicFront"/>
              <a:lightRig rig="threePt" dir="t"/>
            </a:scene3d>
            <a:sp3d prstMaterial="translucentPowder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n>
                  <a:solidFill>
                    <a:srgbClr val="A49E9E"/>
                  </a:solidFill>
                </a:ln>
                <a:gradFill>
                  <a:gsLst>
                    <a:gs pos="33000">
                      <a:srgbClr val="A95901"/>
                    </a:gs>
                    <a:gs pos="53000">
                      <a:srgbClr val="5B2F01"/>
                    </a:gs>
                    <a:gs pos="76000">
                      <a:srgbClr val="FEAC4F"/>
                    </a:gs>
                  </a:gsLst>
                  <a:lin ang="5400000" scaled="0"/>
                </a:gradFill>
                <a:effectLst>
                  <a:outerShdw blurRad="723900" dist="152400" dir="10800000" rotWithShape="0">
                    <a:srgbClr val="FEAC4F">
                      <a:alpha val="57000"/>
                    </a:srgbClr>
                  </a:outerShdw>
                </a:effectLst>
                <a:latin typeface="Lucida Handwriting" panose="03010101010101010101" pitchFamily="66" charset="0"/>
                <a:ea typeface="+mj-ea"/>
                <a:cs typeface="+mj-cs"/>
              </a:rPr>
              <a:t>Too many wires cause electrical fires</a:t>
            </a:r>
          </a:p>
        </p:txBody>
      </p:sp>
      <p:pic>
        <p:nvPicPr>
          <p:cNvPr id="16" name="Picture 15" descr="A picture containing sign&#10;&#10;Description automatically generated">
            <a:extLst>
              <a:ext uri="{FF2B5EF4-FFF2-40B4-BE49-F238E27FC236}">
                <a16:creationId xmlns:a16="http://schemas.microsoft.com/office/drawing/2014/main" id="{E8FFFECD-51CD-4CCA-A288-F8F8B30FD1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8" y="5554982"/>
            <a:ext cx="638810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28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1A3CF7-8224-4546-9BFB-36F83056DA70}"/>
              </a:ext>
            </a:extLst>
          </p:cNvPr>
          <p:cNvSpPr/>
          <p:nvPr/>
        </p:nvSpPr>
        <p:spPr>
          <a:xfrm>
            <a:off x="-248921" y="2537447"/>
            <a:ext cx="5257803" cy="242712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dirty="0">
                <a:ln w="0">
                  <a:solidFill>
                    <a:srgbClr val="223081"/>
                  </a:solidFill>
                </a:ln>
                <a:gradFill>
                  <a:gsLst>
                    <a:gs pos="0">
                      <a:srgbClr val="8096C9"/>
                    </a:gs>
                    <a:gs pos="44952">
                      <a:srgbClr val="E87812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63500" dir="5400000" algn="t" rotWithShape="0">
                    <a:srgbClr val="223081">
                      <a:alpha val="40000"/>
                    </a:srgbClr>
                  </a:outerShdw>
                </a:effectLst>
                <a:latin typeface="Rockwell Nova" panose="02060503020205020403" pitchFamily="18" charset="0"/>
                <a:ea typeface="+mj-ea"/>
                <a:cs typeface="+mj-cs"/>
              </a:rPr>
              <a:t>A loose connection needs correction</a:t>
            </a:r>
          </a:p>
        </p:txBody>
      </p:sp>
      <p:pic>
        <p:nvPicPr>
          <p:cNvPr id="4" name="Picture 3" descr="A circuit board&#10;&#10;Description automatically generated">
            <a:extLst>
              <a:ext uri="{FF2B5EF4-FFF2-40B4-BE49-F238E27FC236}">
                <a16:creationId xmlns:a16="http://schemas.microsoft.com/office/drawing/2014/main" id="{D8F97BF5-C218-465B-A7A7-C7CCA6BC5E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9125" y="10"/>
            <a:ext cx="6278877" cy="6857990"/>
          </a:xfrm>
          <a:custGeom>
            <a:avLst/>
            <a:gdLst>
              <a:gd name="connsiteX0" fmla="*/ 45571 w 6278877"/>
              <a:gd name="connsiteY0" fmla="*/ 0 h 6858000"/>
              <a:gd name="connsiteX1" fmla="*/ 6278877 w 6278877"/>
              <a:gd name="connsiteY1" fmla="*/ 0 h 6858000"/>
              <a:gd name="connsiteX2" fmla="*/ 6278877 w 6278877"/>
              <a:gd name="connsiteY2" fmla="*/ 6858000 h 6858000"/>
              <a:gd name="connsiteX3" fmla="*/ 3292307 w 6278877"/>
              <a:gd name="connsiteY3" fmla="*/ 6858000 h 6858000"/>
              <a:gd name="connsiteX4" fmla="*/ 3181525 w 6278877"/>
              <a:gd name="connsiteY4" fmla="*/ 6786980 h 6858000"/>
              <a:gd name="connsiteX5" fmla="*/ 0 w 6278877"/>
              <a:gd name="connsiteY5" fmla="*/ 803252 h 6858000"/>
              <a:gd name="connsiteX6" fmla="*/ 37255 w 6278877"/>
              <a:gd name="connsiteY6" fmla="*/ 654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7" h="6858000">
                <a:moveTo>
                  <a:pt x="45571" y="0"/>
                </a:moveTo>
                <a:lnTo>
                  <a:pt x="6278877" y="0"/>
                </a:lnTo>
                <a:lnTo>
                  <a:pt x="6278877" y="6858000"/>
                </a:lnTo>
                <a:lnTo>
                  <a:pt x="3292307" y="6858000"/>
                </a:lnTo>
                <a:lnTo>
                  <a:pt x="3181525" y="6786980"/>
                </a:lnTo>
                <a:cubicBezTo>
                  <a:pt x="1262020" y="5490189"/>
                  <a:pt x="0" y="3294101"/>
                  <a:pt x="0" y="803252"/>
                </a:cubicBezTo>
                <a:cubicBezTo>
                  <a:pt x="0" y="554167"/>
                  <a:pt x="12619" y="308030"/>
                  <a:pt x="37255" y="65445"/>
                </a:cubicBezTo>
                <a:close/>
              </a:path>
            </a:pathLst>
          </a:cu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42643A-202A-4252-AF2E-9BFB4AE325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841" y="81438"/>
            <a:ext cx="3510281" cy="18981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1F032DC-5CF6-41BB-9FDE-51D980E96C94}"/>
              </a:ext>
            </a:extLst>
          </p:cNvPr>
          <p:cNvSpPr/>
          <p:nvPr/>
        </p:nvSpPr>
        <p:spPr>
          <a:xfrm>
            <a:off x="88242" y="5128954"/>
            <a:ext cx="5588003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1" dirty="0">
                <a:ln w="9525">
                  <a:solidFill>
                    <a:srgbClr val="223081"/>
                  </a:solidFill>
                  <a:prstDash val="solid"/>
                </a:ln>
                <a:gradFill>
                  <a:gsLst>
                    <a:gs pos="0">
                      <a:srgbClr val="8096C9"/>
                    </a:gs>
                    <a:gs pos="44952">
                      <a:srgbClr val="E87812"/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50800" dir="5400000" algn="t" rotWithShape="0">
                    <a:srgbClr val="223081">
                      <a:alpha val="40000"/>
                    </a:srgbClr>
                  </a:outerShdw>
                </a:effectLst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148639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5C131-58A8-4945-ACE5-14EADC03AE2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2200" y="5466080"/>
            <a:ext cx="2900357" cy="12103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878540A-A449-4BDB-A77F-FE6DB6474C45}"/>
              </a:ext>
            </a:extLst>
          </p:cNvPr>
          <p:cNvSpPr/>
          <p:nvPr/>
        </p:nvSpPr>
        <p:spPr>
          <a:xfrm>
            <a:off x="6702600" y="0"/>
            <a:ext cx="2199957" cy="2585323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lumMod val="95000"/>
                <a:alpha val="40000"/>
              </a:scheme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44952">
                      <a:schemeClr val="bg1">
                        <a:lumMod val="75000"/>
                      </a:schemeClr>
                    </a:gs>
                    <a:gs pos="83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We fix watt is broken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F72B02F-4C31-4E50-8D3F-038DB72795A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3" y="4331561"/>
            <a:ext cx="3545840" cy="234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0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sitting, covered, white&#10;&#10;Description automatically generated">
            <a:extLst>
              <a:ext uri="{FF2B5EF4-FFF2-40B4-BE49-F238E27FC236}">
                <a16:creationId xmlns:a16="http://schemas.microsoft.com/office/drawing/2014/main" id="{AE24BE6E-D17E-4A35-BDFB-3B8F77A48E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 rot="-120000">
            <a:off x="5694740" y="-17885"/>
            <a:ext cx="3496724" cy="47192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19881E-A2E7-4462-B206-E5B3A8308830}"/>
              </a:ext>
            </a:extLst>
          </p:cNvPr>
          <p:cNvSpPr txBox="1"/>
          <p:nvPr/>
        </p:nvSpPr>
        <p:spPr>
          <a:xfrm>
            <a:off x="6247876" y="4577060"/>
            <a:ext cx="30248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4" tooltip="http://diy.stackexchange.com/questions/72493/potential-home-grounding-issue-illinois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5" tooltip="https://creativecommons.org/licenses/by-sa/3.0/"/>
              </a:rPr>
              <a:t>CC BY-SA</a:t>
            </a:r>
            <a:endParaRPr lang="en-US" sz="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8E835E6-A4E0-4A75-9D82-195F0F2D2BF8}"/>
              </a:ext>
            </a:extLst>
          </p:cNvPr>
          <p:cNvSpPr/>
          <p:nvPr/>
        </p:nvSpPr>
        <p:spPr>
          <a:xfrm>
            <a:off x="1633591" y="143072"/>
            <a:ext cx="4137729" cy="378565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31750">
                  <a:solidFill>
                    <a:srgbClr val="B33548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entury Schoolbook" panose="02040604050505020304" pitchFamily="18" charset="0"/>
              </a:rPr>
              <a:t>It warms our heart when your panel is a work of art</a:t>
            </a:r>
          </a:p>
        </p:txBody>
      </p:sp>
      <p:pic>
        <p:nvPicPr>
          <p:cNvPr id="11" name="Picture 10" descr="A picture containing sign&#10;&#10;Description automatically generated">
            <a:extLst>
              <a:ext uri="{FF2B5EF4-FFF2-40B4-BE49-F238E27FC236}">
                <a16:creationId xmlns:a16="http://schemas.microsoft.com/office/drawing/2014/main" id="{09E21F87-0D92-40FD-9674-8D8D17B5BE3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212" y="5489378"/>
            <a:ext cx="638810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987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ooden table&#10;&#10;Description automatically generated">
            <a:extLst>
              <a:ext uri="{FF2B5EF4-FFF2-40B4-BE49-F238E27FC236}">
                <a16:creationId xmlns:a16="http://schemas.microsoft.com/office/drawing/2014/main" id="{9E0A1253-03D1-414B-99E8-E8718B29CD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-1523980" y="10"/>
            <a:ext cx="12191980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EEB7583-7458-44DD-9340-AFCE817BA712}"/>
              </a:ext>
            </a:extLst>
          </p:cNvPr>
          <p:cNvSpPr/>
          <p:nvPr/>
        </p:nvSpPr>
        <p:spPr>
          <a:xfrm>
            <a:off x="6498022" y="976046"/>
            <a:ext cx="3852041" cy="4089942"/>
          </a:xfrm>
          <a:prstGeom prst="rect">
            <a:avLst/>
          </a:prstGeom>
          <a:effectLst>
            <a:softEdge rad="31750"/>
          </a:effectLst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gradFill>
                  <a:gsLst>
                    <a:gs pos="0">
                      <a:srgbClr val="A36C2C"/>
                    </a:gs>
                    <a:gs pos="46000">
                      <a:schemeClr val="accent4">
                        <a:lumMod val="40000"/>
                        <a:lumOff val="60000"/>
                      </a:schemeClr>
                    </a:gs>
                    <a:gs pos="96000">
                      <a:srgbClr val="A36C2C"/>
                    </a:gs>
                  </a:gsLst>
                  <a:lin ang="5400000" scaled="0"/>
                </a:gradFill>
                <a:latin typeface="Rockwell Nova" panose="02060503020205020403" pitchFamily="18" charset="0"/>
                <a:ea typeface="+mj-ea"/>
                <a:cs typeface="+mj-cs"/>
              </a:rPr>
              <a:t>We will be quick on our installation,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2857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gradFill>
                  <a:gsLst>
                    <a:gs pos="0">
                      <a:srgbClr val="A36C2C"/>
                    </a:gs>
                    <a:gs pos="46000">
                      <a:schemeClr val="accent4">
                        <a:lumMod val="40000"/>
                        <a:lumOff val="60000"/>
                      </a:schemeClr>
                    </a:gs>
                    <a:gs pos="96000">
                      <a:srgbClr val="A36C2C"/>
                    </a:gs>
                  </a:gsLst>
                  <a:lin ang="5400000" scaled="0"/>
                </a:gradFill>
                <a:latin typeface="Rockwell Nova" panose="02060503020205020403" pitchFamily="18" charset="0"/>
                <a:ea typeface="+mj-ea"/>
                <a:cs typeface="+mj-cs"/>
              </a:rPr>
              <a:t>so that you can get to your relaxation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9CF703-585A-4EDE-A8B0-867C6A1A7A5B}"/>
              </a:ext>
            </a:extLst>
          </p:cNvPr>
          <p:cNvSpPr txBox="1"/>
          <p:nvPr/>
        </p:nvSpPr>
        <p:spPr>
          <a:xfrm>
            <a:off x="8341722" y="6657946"/>
            <a:ext cx="2326278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alleideen.com/wohnideen/11/portabler-whirlpool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82BB907-C10A-4388-BC76-BBF64648CD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152" y="5181600"/>
            <a:ext cx="2565141" cy="144744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5A6CBC7-8104-4AE6-89B8-61B5929138C1}"/>
              </a:ext>
            </a:extLst>
          </p:cNvPr>
          <p:cNvSpPr/>
          <p:nvPr/>
        </p:nvSpPr>
        <p:spPr>
          <a:xfrm>
            <a:off x="-1411139" y="5834642"/>
            <a:ext cx="50626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rgbClr val="A36C2C"/>
                    </a:gs>
                    <a:gs pos="59000">
                      <a:schemeClr val="accent4">
                        <a:lumMod val="20000"/>
                        <a:lumOff val="80000"/>
                      </a:schemeClr>
                    </a:gs>
                    <a:gs pos="36000">
                      <a:schemeClr val="accent4">
                        <a:lumMod val="20000"/>
                        <a:lumOff val="80000"/>
                      </a:schemeClr>
                    </a:gs>
                    <a:gs pos="96000">
                      <a:srgbClr val="A36C2C"/>
                    </a:gs>
                  </a:gsLst>
                  <a:lin ang="5400000"/>
                </a:gradFill>
                <a:latin typeface="Rockwell Nova" panose="02060503020205020403" pitchFamily="18" charset="0"/>
              </a:rPr>
              <a:t>719-434-8361</a:t>
            </a:r>
          </a:p>
        </p:txBody>
      </p:sp>
    </p:spTree>
    <p:extLst>
      <p:ext uri="{BB962C8B-B14F-4D97-AF65-F5344CB8AC3E}">
        <p14:creationId xmlns:p14="http://schemas.microsoft.com/office/powerpoint/2010/main" val="1893234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A66798B-F95C-413A-A985-CA16DB558438}">
  <we:reference id="wa104379997" version="2.0.0.0" store="en-US" storeType="OMEX"/>
  <we:alternateReferences>
    <we:reference id="wa104379997" version="2.0.0.0" store="wa104379997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15218F8D3EC354DB4345FBE0BB9728C" ma:contentTypeVersion="13" ma:contentTypeDescription="Create a new document." ma:contentTypeScope="" ma:versionID="3b2142b3a04bac2aa196d2f7c04615d0">
  <xsd:schema xmlns:xsd="http://www.w3.org/2001/XMLSchema" xmlns:xs="http://www.w3.org/2001/XMLSchema" xmlns:p="http://schemas.microsoft.com/office/2006/metadata/properties" xmlns:ns3="3bb920ec-72a8-4fc7-b492-9d3402ea41cf" xmlns:ns4="66e71b26-0b29-4f15-8e15-a44a89f6edfd" targetNamespace="http://schemas.microsoft.com/office/2006/metadata/properties" ma:root="true" ma:fieldsID="d403a0ec7fcb85e388d70494b1c166e5" ns3:_="" ns4:_="">
    <xsd:import namespace="3bb920ec-72a8-4fc7-b492-9d3402ea41cf"/>
    <xsd:import namespace="66e71b26-0b29-4f15-8e15-a44a89f6edf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b920ec-72a8-4fc7-b492-9d3402ea41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e71b26-0b29-4f15-8e15-a44a89f6edfd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A790E0-85BD-486C-99D8-02C8C72299FF}">
  <ds:schemaRefs>
    <ds:schemaRef ds:uri="http://schemas.microsoft.com/office/2006/documentManagement/types"/>
    <ds:schemaRef ds:uri="http://purl.org/dc/elements/1.1/"/>
    <ds:schemaRef ds:uri="http://purl.org/dc/terms/"/>
    <ds:schemaRef ds:uri="3bb920ec-72a8-4fc7-b492-9d3402ea41cf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66e71b26-0b29-4f15-8e15-a44a89f6edfd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EBD8C24-2320-4962-9B40-E0271932632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25AE46-FDCE-47BE-A1D4-89B71BD159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bb920ec-72a8-4fc7-b492-9d3402ea41cf"/>
    <ds:schemaRef ds:uri="66e71b26-0b29-4f15-8e15-a44a89f6ed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169</Words>
  <Application>Microsoft Office PowerPoint</Application>
  <PresentationFormat>On-screen Show (4:3)</PresentationFormat>
  <Paragraphs>37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Algerian</vt:lpstr>
      <vt:lpstr>Arial</vt:lpstr>
      <vt:lpstr>Bahnschrift SemiBold SemiConden</vt:lpstr>
      <vt:lpstr>Baskerville Old Face</vt:lpstr>
      <vt:lpstr>Berlin Sans FB Demi</vt:lpstr>
      <vt:lpstr>Calibri</vt:lpstr>
      <vt:lpstr>Calibri Light</vt:lpstr>
      <vt:lpstr>Century Schoolbook</vt:lpstr>
      <vt:lpstr>Curlz MT</vt:lpstr>
      <vt:lpstr>Harrington</vt:lpstr>
      <vt:lpstr>Lucida Calligraphy</vt:lpstr>
      <vt:lpstr>Lucida Handwriting</vt:lpstr>
      <vt:lpstr>Plantagenet Cherokee</vt:lpstr>
      <vt:lpstr>Rockwell Nova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Lytle</dc:creator>
  <cp:lastModifiedBy>Megan Lytle</cp:lastModifiedBy>
  <cp:revision>1</cp:revision>
  <dcterms:created xsi:type="dcterms:W3CDTF">2020-03-17T15:41:33Z</dcterms:created>
  <dcterms:modified xsi:type="dcterms:W3CDTF">2025-09-02T03:51:23Z</dcterms:modified>
</cp:coreProperties>
</file>